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306" r:id="rId3"/>
    <p:sldId id="304" r:id="rId4"/>
    <p:sldId id="307" r:id="rId5"/>
    <p:sldId id="298" r:id="rId6"/>
    <p:sldId id="295" r:id="rId7"/>
    <p:sldId id="266" r:id="rId8"/>
    <p:sldId id="302" r:id="rId9"/>
    <p:sldId id="300" r:id="rId10"/>
    <p:sldId id="303" r:id="rId11"/>
    <p:sldId id="301" r:id="rId12"/>
    <p:sldId id="292" r:id="rId13"/>
    <p:sldId id="299" r:id="rId14"/>
    <p:sldId id="294" r:id="rId15"/>
    <p:sldId id="296" r:id="rId16"/>
    <p:sldId id="305" r:id="rId17"/>
    <p:sldId id="308" r:id="rId18"/>
    <p:sldId id="297" r:id="rId19"/>
    <p:sldId id="30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53" autoAdjust="0"/>
    <p:restoredTop sz="94718" autoAdjust="0"/>
  </p:normalViewPr>
  <p:slideViewPr>
    <p:cSldViewPr>
      <p:cViewPr>
        <p:scale>
          <a:sx n="70" d="100"/>
          <a:sy n="70" d="100"/>
        </p:scale>
        <p:origin x="-14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47E84-5747-4891-880F-3250A7178906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A3CDB-F4F0-4847-AE0D-6F13EE77331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78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A3CDB-F4F0-4847-AE0D-6F13EE77331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DBDC9D-0A11-4337-A589-90CFDCD4593C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A57BA-828B-4462-8F17-94DD42903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50;&#1054;&#1052;&#1055;&#1080;&#1050;&#1054;\Downloads\&#1084;&#1091;&#1079;&#1099;&#1082;&#1072;%20&#1084;&#1077;&#1090;&#1077;&#1086;&#1087;&#1083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83568" y="1484784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500042"/>
            <a:ext cx="7552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ГКДОУ РД «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Красносельский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/с «Колокольчик»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Хунзахского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60648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 Республики Дагестан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1142984"/>
            <a:ext cx="74168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Территориальный  конкурс  ГКУ РД «ЦОДОУ ЗОЖ»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00298" y="4643446"/>
            <a:ext cx="6643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ahoma"/>
              </a:rPr>
              <a:t>                                          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воспитатель ГКДОУ РД </a:t>
            </a:r>
          </a:p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«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Красносельский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д\с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«Колокольчик»</a:t>
            </a:r>
          </a:p>
          <a:p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Абдулхамидова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Марьям </a:t>
            </a:r>
            <a:r>
              <a:rPr lang="ru-RU" sz="16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Абдулхамидовна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4249" y="2143117"/>
            <a:ext cx="868975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«Лучшая </a:t>
            </a:r>
            <a:r>
              <a:rPr lang="ru-RU" sz="36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метеоплощадка</a:t>
            </a:r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3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ДОУ </a:t>
            </a:r>
            <a:endParaRPr lang="ru-RU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Picture 1" descr="D:\ccccc\Pictures\image-29-10-16-18-38-8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214686"/>
            <a:ext cx="3071834" cy="29679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3929058" y="6357958"/>
            <a:ext cx="1804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2018г. с.Красное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музыка метеопл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861968897"/>
      </p:ext>
    </p:extLst>
  </p:cSld>
  <p:clrMapOvr>
    <a:masterClrMapping/>
  </p:clrMapOvr>
  <p:transition spd="slow"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фото метео\IMG_20181024_1622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4238655" cy="3178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 descr="F:\фото метео\IMG_20181024_162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419103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5072074"/>
            <a:ext cx="814393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создали  альбом совместного творчества  детей  на тему:</a:t>
            </a:r>
            <a:b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«У природы нет плохой погоды»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8728" y="357166"/>
            <a:ext cx="80010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Художественно – эстетическое   развитие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фото метео\IMG_20181024_161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14422"/>
            <a:ext cx="7072362" cy="45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28596" y="214290"/>
            <a:ext cx="82153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Гигрометр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прибор для определения влажности     воздуха, им служит сосновая шишка</a:t>
            </a:r>
            <a:endParaRPr kumimoji="0" lang="ru-RU" sz="36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500298" y="5929330"/>
            <a:ext cx="4929222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воздух сухой – она раскрывается,       </a:t>
            </a:r>
          </a:p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влажный – закрывается.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86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Снегомер — 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инструмент для измерения плотности и высоты снежного покрова</a:t>
            </a:r>
          </a:p>
        </p:txBody>
      </p:sp>
      <p:pic>
        <p:nvPicPr>
          <p:cNvPr id="3" name="Содержимое 9" descr="110297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214422"/>
            <a:ext cx="3222071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 descr="C:\Users\КОМПиКО\Desktop\IMG-20181025-WA0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714752"/>
            <a:ext cx="2700000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КОМПиКО\Desktop\IMG-20181025-WA0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142984"/>
            <a:ext cx="4024340" cy="3018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000628" y="4643446"/>
            <a:ext cx="3786214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период когда нет снега , можно использовать снегомер, как измеритель роста дошколят ,а также  роста травы и цветов</a:t>
            </a: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фото метео\IMG_20181024_161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4143372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3" name="Picture 3" descr="F:\фото метео\IMG_20181024_160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28736"/>
            <a:ext cx="4357718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5357826"/>
            <a:ext cx="4357718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Знакомлю детей с видами облаков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Они бывают разные: кучевые, перистые, слоистые,  дождевые. По их состоянию можно определить погоду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357166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Познавательно-исследовательская игра :                        </a:t>
            </a:r>
            <a:r>
              <a:rPr lang="ru-RU" sz="24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«Поймай облако»</a:t>
            </a:r>
            <a:endParaRPr lang="ru-RU" sz="24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3438" y="5357826"/>
            <a:ext cx="428628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Наблюдение детей  за облаками.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смотрят на облако через отверстие  и наблюдают  за их движением </a:t>
            </a:r>
          </a:p>
        </p:txBody>
      </p:sp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04664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Солнечные часы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прибор  для определения времени</a:t>
            </a:r>
            <a:endParaRPr lang="ru-RU" sz="2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фото метео\IMG-20181024-WA00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285860"/>
            <a:ext cx="270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F:\фото метео\IMG_20181024_1607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357298"/>
            <a:ext cx="480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5214950"/>
            <a:ext cx="3500462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Тень от стержня перемещаясь в течение дня вслед за движением Солнца по небу, показывает солнечное время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14810" y="5286388"/>
            <a:ext cx="464347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Определяем время по солнечным часам  с воспитанниками</a:t>
            </a:r>
          </a:p>
        </p:txBody>
      </p:sp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8429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Ветряной рукав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прибор для измерения силы ветра</a:t>
            </a:r>
            <a:endParaRPr lang="ru-RU" sz="24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фото метео\IMG_20181024_160055.jpg"/>
          <p:cNvPicPr>
            <a:picLocks noChangeAspect="1" noChangeArrowheads="1"/>
          </p:cNvPicPr>
          <p:nvPr/>
        </p:nvPicPr>
        <p:blipFill>
          <a:blip r:embed="rId2" cstate="print"/>
          <a:srcRect r="10989"/>
          <a:stretch>
            <a:fillRect/>
          </a:stretch>
        </p:blipFill>
        <p:spPr bwMode="auto">
          <a:xfrm>
            <a:off x="4643438" y="1000108"/>
            <a:ext cx="3929090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F:\фото метео\IMG-20181024-WA0020.jpg"/>
          <p:cNvPicPr>
            <a:picLocks noChangeAspect="1" noChangeArrowheads="1"/>
          </p:cNvPicPr>
          <p:nvPr/>
        </p:nvPicPr>
        <p:blipFill>
          <a:blip r:embed="rId3"/>
          <a:srcRect t="2837" r="10638"/>
          <a:stretch>
            <a:fillRect/>
          </a:stretch>
        </p:blipFill>
        <p:spPr bwMode="auto">
          <a:xfrm>
            <a:off x="428596" y="1000108"/>
            <a:ext cx="3857652" cy="3002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143372" y="4286256"/>
            <a:ext cx="4786346" cy="184665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•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Штиль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листья на деревьях неподвижны, рукав не устанавливается по ветру.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Слабый ветер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листья и тонкие ветки деревьев постоянно колышутся, ветер развевает рукав.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Сильный ветер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качаются толстые сучья деревьев, шумит лес. Вытягивается рукав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500570"/>
            <a:ext cx="3000364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Ветряной рукав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позволяет определить силу ветра</a:t>
            </a:r>
            <a:endParaRPr lang="ru-RU" sz="1600" b="1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10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 rot="10800000" flipV="1">
            <a:off x="1928794" y="142852"/>
            <a:ext cx="650085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Дневник наблюдений 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погодой для каждодневного учета погодных явлений</a:t>
            </a:r>
          </a:p>
          <a:p>
            <a:pPr marR="0" lvl="0" indent="2286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КОМПиКО\Desktop\IMG_20181025_102737.jpg"/>
          <p:cNvPicPr>
            <a:picLocks noChangeAspect="1" noChangeArrowheads="1"/>
          </p:cNvPicPr>
          <p:nvPr/>
        </p:nvPicPr>
        <p:blipFill>
          <a:blip r:embed="rId2" cstate="print"/>
          <a:srcRect l="2977" t="1985" r="4749"/>
          <a:stretch>
            <a:fillRect/>
          </a:stretch>
        </p:blipFill>
        <p:spPr bwMode="auto">
          <a:xfrm>
            <a:off x="1000100" y="1142984"/>
            <a:ext cx="7143800" cy="4656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42976" y="6000768"/>
            <a:ext cx="7215206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Результаты наблюдений фиксируются детьми в групповых календарях природы и погоды</a:t>
            </a:r>
          </a:p>
        </p:txBody>
      </p:sp>
    </p:spTree>
  </p:cSld>
  <p:clrMapOvr>
    <a:masterClrMapping/>
  </p:clrMapOvr>
  <p:transition spd="slow" advClick="0" advTm="8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Дождемер (осадкомер) - 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служит для измерения </a:t>
            </a:r>
          </a:p>
          <a:p>
            <a:pPr algn="ctr"/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количества осадков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F:\фото метео\IMG_20181024_1601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643050"/>
            <a:ext cx="4800000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571604" y="5572140"/>
            <a:ext cx="5286412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Показываю детям, что осадкомер показывает точный уровень осадков,  дождя,  снега,  града.</a:t>
            </a:r>
          </a:p>
        </p:txBody>
      </p:sp>
    </p:spTree>
  </p:cSld>
  <p:clrMapOvr>
    <a:masterClrMapping/>
  </p:clrMapOvr>
  <p:transition spd="slow" advClick="0" advTm="5000"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1643050"/>
            <a:ext cx="45005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Метеоплощадки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нашей.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Интересней нет </a:t>
            </a:r>
            <a:r>
              <a:rPr lang="ru-RU" sz="2400" b="1" i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краше.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Посмотрите…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Высший класс! </a:t>
            </a:r>
          </a:p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 на ней нам интересен,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Знатокам он всем известен.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приборы мы тут знаем, 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погодой наблюдаем.  </a:t>
            </a:r>
          </a:p>
          <a:p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78619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 </a:t>
            </a:r>
            <a:br>
              <a:rPr lang="ru-RU" sz="2400" dirty="0" smtClean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4714884"/>
            <a:ext cx="77161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7" name="Picture 1" descr="D:\ccccc\Pictures\image-29-10-16-18-38-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28604"/>
            <a:ext cx="4226066" cy="40831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086" y="1142984"/>
            <a:ext cx="8443914" cy="171450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Актуальность :</a:t>
            </a:r>
            <a:br>
              <a:rPr lang="ru-RU" sz="27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- Создание </a:t>
            </a:r>
            <a:r>
              <a:rPr lang="ru-RU" sz="1800" b="1" dirty="0" err="1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метеоплощадки</a:t>
            </a: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обогатит пространство ДОУ. </a:t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- Обеспечение возможности проведения практических работ,    систематических наблюдений за погодой, сезонными явлениями в окружающей среде.</a:t>
            </a:r>
            <a: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  <a:t/>
            </a:r>
            <a:b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tx2"/>
                </a:solidFill>
                <a:latin typeface="tahoma"/>
                <a:ea typeface="+mn-ea"/>
                <a:cs typeface="+mn-cs"/>
              </a:rPr>
              <a:t>  </a:t>
            </a: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- Ознакомление детей с  метеорологическими приборами. </a:t>
            </a:r>
            <a:b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800" b="1" dirty="0" smtClean="0">
              <a:solidFill>
                <a:schemeClr val="tx2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3857628"/>
            <a:ext cx="8258204" cy="19716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учить детей наблюдать за изменениями погоды,   </a:t>
            </a:r>
          </a:p>
          <a:p>
            <a:pPr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анализировать, </a:t>
            </a:r>
          </a:p>
          <a:p>
            <a:pPr>
              <a:lnSpc>
                <a:spcPct val="150000"/>
              </a:lnSpc>
              <a:buNone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делать выводы.</a:t>
            </a:r>
            <a:b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8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26" y="5357826"/>
            <a:ext cx="8501154" cy="11430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ahoma"/>
              </a:rPr>
              <a:t>      </a:t>
            </a:r>
            <a:r>
              <a:rPr lang="ru-RU" sz="1600" b="1" i="1" dirty="0" err="1" smtClean="0">
                <a:solidFill>
                  <a:srgbClr val="FF0000"/>
                </a:solidFill>
                <a:latin typeface="tahoma"/>
              </a:rPr>
              <a:t>Метеоплощадка</a:t>
            </a: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 размещенным на ней специальным оборудованием   предназначена для обучения детей прогнозированию состояния погоды.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28860" y="214290"/>
            <a:ext cx="4116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Общий вид </a:t>
            </a:r>
            <a:r>
              <a:rPr lang="ru-RU" sz="24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метеоплощадки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Рисунок 6" descr="C:\Users\КОМПиКО\Desktop\Новая папка\IMG_20181025_1059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771530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6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500570"/>
            <a:ext cx="792961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Мы используем оборудование двух видов: традиционные приборы и приборы, изготовленные из подручного материала совместно с детьми.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841661"/>
            <a:ext cx="8663718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Метеорологическое оборудование детской метеоплощадки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Барометр  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Термометр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Флюгер      Дождемер</a:t>
            </a: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Ветряной рукав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Солнечные часы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714348" y="1357298"/>
            <a:ext cx="64294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1607323" y="1607331"/>
            <a:ext cx="100013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214546" y="1857364"/>
            <a:ext cx="164307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3322629" y="2035165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4036215" y="2178835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215074" y="2000240"/>
            <a:ext cx="178595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6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286388"/>
            <a:ext cx="371477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Термометр 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прибор для изменения температуры воздуха</a:t>
            </a:r>
            <a:endParaRPr lang="ru-RU" sz="16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15539" r="5258" b="1987"/>
          <a:stretch>
            <a:fillRect/>
          </a:stretch>
        </p:blipFill>
        <p:spPr>
          <a:xfrm>
            <a:off x="5143504" y="357166"/>
            <a:ext cx="3571900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628" y="5429264"/>
            <a:ext cx="3929058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Компас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прибор для определения сторон света.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57166"/>
            <a:ext cx="56653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Традиционное оборудование 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26" descr="http://ramdou31.edumsko.ru/uploads/3000/2681/section/181033/img_20150727_09404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6183" t="1887" r="19084"/>
          <a:stretch>
            <a:fillRect/>
          </a:stretch>
        </p:blipFill>
        <p:spPr bwMode="auto">
          <a:xfrm>
            <a:off x="1071538" y="1428736"/>
            <a:ext cx="3133304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8501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Термометр- прибор для измерения температуры 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воздуха</a:t>
            </a:r>
            <a:endParaRPr lang="ru-RU" sz="2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9" name="Picture 3" descr="F:\фото метео\IMG-20181024-WA0027.jpg"/>
          <p:cNvPicPr>
            <a:picLocks noChangeAspect="1" noChangeArrowheads="1"/>
          </p:cNvPicPr>
          <p:nvPr/>
        </p:nvPicPr>
        <p:blipFill>
          <a:blip r:embed="rId3"/>
          <a:srcRect t="15874" r="7395"/>
          <a:stretch>
            <a:fillRect/>
          </a:stretch>
        </p:blipFill>
        <p:spPr bwMode="auto">
          <a:xfrm>
            <a:off x="785786" y="1142984"/>
            <a:ext cx="2500330" cy="3028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F:\фото метео\IMG_20181024_160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000108"/>
            <a:ext cx="3000396" cy="3214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85720" y="4572008"/>
            <a:ext cx="371477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Будка укреплена на деревянной подставке  на высоте 2,5 метра от земли, для точного определения температуры воздуха.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4810" y="4500570"/>
            <a:ext cx="4643438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Обыкновенный термометр  позволит с помощью воспитателя детям определить температуру окружающего воздуха и изучить такие понятия как «холодно», «тепло», «жарко».</a:t>
            </a:r>
          </a:p>
        </p:txBody>
      </p:sp>
    </p:spTree>
  </p:cSld>
  <p:clrMapOvr>
    <a:masterClrMapping/>
  </p:clrMapOvr>
  <p:transition spd="slow" advClick="0" advTm="8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фото метео\IMG-20181024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3381819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F:\фото метео\IMG_20181024_1606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14422"/>
            <a:ext cx="4373332" cy="360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476672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Барометр</a:t>
            </a:r>
            <a:r>
              <a:rPr lang="ru-RU" sz="2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- </a:t>
            </a: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прибор для измерения атмосферного давления </a:t>
            </a:r>
            <a:endParaRPr lang="ru-RU" sz="2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929198"/>
            <a:ext cx="4000528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alt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«тучка с дождинками»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к снижению атмосферного давления и дождю;                                   </a:t>
            </a:r>
          </a:p>
          <a:p>
            <a:pPr algn="ctr">
              <a:buFont typeface="Wingdings" pitchFamily="2" charset="2"/>
              <a:buChar char="v"/>
            </a:pPr>
            <a:r>
              <a:rPr lang="ru-RU" alt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«светящееся солнышко»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к высокому давлению и солнечной погоде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000628" y="5286388"/>
            <a:ext cx="364333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Изменение  барометра предвещает      перемену погоды</a:t>
            </a:r>
          </a:p>
        </p:txBody>
      </p:sp>
    </p:spTree>
    <p:extLst>
      <p:ext uri="{BB962C8B-B14F-4D97-AF65-F5344CB8AC3E}">
        <p14:creationId xmlns="" xmlns:p14="http://schemas.microsoft.com/office/powerpoint/2010/main" val="4253414085"/>
      </p:ext>
    </p:extLst>
  </p:cSld>
  <p:clrMapOvr>
    <a:masterClrMapping/>
  </p:clrMapOvr>
  <p:transition spd="slow" advClick="0" advTm="8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фото метео\IMG-20181024-WA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2857520" cy="2168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F:\фото метео\IMG_20181024_1614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71546"/>
            <a:ext cx="3357586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-357222" y="0"/>
            <a:ext cx="9644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Приборы для определения направления силы ветра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                         </a:t>
            </a:r>
            <a:r>
              <a:rPr lang="ru-RU" sz="2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флюгер и вертушка</a:t>
            </a:r>
          </a:p>
          <a:p>
            <a:endParaRPr lang="ru-RU" sz="2400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214686"/>
            <a:ext cx="3071834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Флюгер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«Петушок»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357686" y="4929198"/>
            <a:ext cx="457200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Флюгер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форме вращающегося на опорной оси «петушка» позволяет наглядно показывать направление ветра по размещенному неподвижно у его основания указателю сторон света.</a:t>
            </a:r>
            <a:endParaRPr lang="ru-RU" sz="1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6000768"/>
            <a:ext cx="321471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Вертушка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F:\фото метео\IMG-20181024-WA00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643314"/>
            <a:ext cx="3071834" cy="22426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53414085"/>
      </p:ext>
    </p:extLst>
  </p:cSld>
  <p:clrMapOvr>
    <a:masterClrMapping/>
  </p:clrMapOvr>
  <p:transition spd="slow" advClick="0" advTm="8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F:\фото метео\IMG_20181024_160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178703"/>
            <a:ext cx="3786214" cy="2839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 descr="F:\фото метео\IMG_20181024_1612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071942"/>
            <a:ext cx="3857652" cy="2482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F:\фото метео\IMG_20181024_1609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00108"/>
            <a:ext cx="3786214" cy="2839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4857752" y="4643446"/>
            <a:ext cx="392909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 результате наблюдения дети учатся анализировать и сопоставлять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214290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Эколого-эстетическое развитие</a:t>
            </a:r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"/>
</p:tagLst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</TotalTime>
  <Words>403</Words>
  <Application>Microsoft Office PowerPoint</Application>
  <PresentationFormat>Экран (4:3)</PresentationFormat>
  <Paragraphs>79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Актуальность :    - Создание метеоплощадки обогатит пространство ДОУ.     - Обеспечение возможности проведения практических работ,    систематических наблюдений за погодой, сезонными явлениями в окружающей среде.    - Ознакомление детей с  метеорологическими приборами.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КОМПиКО</cp:lastModifiedBy>
  <cp:revision>113</cp:revision>
  <dcterms:created xsi:type="dcterms:W3CDTF">2015-12-10T10:31:33Z</dcterms:created>
  <dcterms:modified xsi:type="dcterms:W3CDTF">2018-10-25T12:33:01Z</dcterms:modified>
</cp:coreProperties>
</file>