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4" r:id="rId3"/>
    <p:sldId id="260" r:id="rId4"/>
    <p:sldId id="261" r:id="rId5"/>
    <p:sldId id="26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5"/>
    <p:penClr>
      <a:srgbClr val="FF0000"/>
    </p:penClr>
  </p:showPr>
  <p:clrMru>
    <a:srgbClr val="435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2606" autoAdjust="0"/>
  </p:normalViewPr>
  <p:slideViewPr>
    <p:cSldViewPr>
      <p:cViewPr>
        <p:scale>
          <a:sx n="84" d="100"/>
          <a:sy n="84" d="100"/>
        </p:scale>
        <p:origin x="-97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0;&#1054;&#1052;&#1055;&#1080;&#1050;&#1054;\Documents\&#1075;&#1080;&#1084;&#1085;%20&#1101;&#1082;&#1086;&#1083;&#1103;&#1090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КОМПиКО\Desktop\images (2) -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1027" name="Picture 3" descr="C:\Users\КОМПиКО\Desktop\эколят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1300" y="214290"/>
            <a:ext cx="2552700" cy="1790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571480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ГКДОУ«</a:t>
            </a:r>
            <a:r>
              <a:rPr lang="ru-RU" b="1" dirty="0" err="1" smtClean="0"/>
              <a:t>Красносельский</a:t>
            </a:r>
            <a:r>
              <a:rPr lang="ru-RU" b="1" dirty="0" smtClean="0"/>
              <a:t> </a:t>
            </a:r>
            <a:r>
              <a:rPr lang="ru-RU" b="1" dirty="0" err="1" smtClean="0"/>
              <a:t>д</a:t>
            </a:r>
            <a:r>
              <a:rPr lang="ru-RU" b="1" dirty="0" smtClean="0"/>
              <a:t>/с «Колокольчик» </a:t>
            </a:r>
            <a:r>
              <a:rPr lang="ru-RU" b="1" dirty="0" err="1" smtClean="0"/>
              <a:t>Хунзахского</a:t>
            </a:r>
            <a:r>
              <a:rPr lang="ru-RU" b="1" dirty="0" smtClean="0"/>
              <a:t> района»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910" y="928670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Природоохранный социально-образовательный проект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28860" y="214290"/>
            <a:ext cx="2392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ГКУ </a:t>
            </a:r>
            <a:r>
              <a:rPr lang="ru-RU" b="1" smtClean="0"/>
              <a:t>РД </a:t>
            </a:r>
            <a:r>
              <a:rPr lang="ru-RU" b="1" smtClean="0"/>
              <a:t>«ЦОДОУ ЗОЖ»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071934" y="6357958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2018г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643042" y="2143116"/>
            <a:ext cx="585128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ru-RU" b="1" kern="0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 Конкурс </a:t>
            </a:r>
          </a:p>
          <a:p>
            <a:pPr lvl="0" algn="ctr">
              <a:defRPr/>
            </a:pPr>
            <a:r>
              <a:rPr lang="ru-RU" b="1" kern="0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 лучший стенд (уголок) </a:t>
            </a:r>
          </a:p>
          <a:p>
            <a:pPr lvl="0" algn="ctr">
              <a:defRPr/>
            </a:pPr>
            <a:r>
              <a:rPr lang="ru-RU" b="1" kern="0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b="1" kern="0" cap="all" dirty="0" err="1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Эколята</a:t>
            </a:r>
            <a:r>
              <a:rPr lang="ru-RU" b="1" kern="0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– дошколята»</a:t>
            </a:r>
          </a:p>
          <a:p>
            <a:pPr lvl="0" algn="ctr">
              <a:defRPr/>
            </a:pPr>
            <a:r>
              <a:rPr lang="ru-RU" b="1" kern="0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 дошкольных образовательных организациях</a:t>
            </a: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1500174"/>
            <a:ext cx="452829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 descr="20180529_1529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8860" y="3286124"/>
            <a:ext cx="4429156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гимн эколя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14348" y="221455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1852805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КОМПиКО\Desktop\images (2)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4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КОМПиКО\Desktop\эколя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42852"/>
            <a:ext cx="2552700" cy="1790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786182" y="1857364"/>
            <a:ext cx="4286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Стенд «</a:t>
            </a:r>
            <a:r>
              <a:rPr lang="ru-RU" dirty="0" err="1" smtClean="0"/>
              <a:t>Эколята</a:t>
            </a:r>
            <a:r>
              <a:rPr lang="ru-RU" dirty="0" smtClean="0"/>
              <a:t>» в форме дуба, находится в холле Детского сада. Стенд вырезан по контуру названия «</a:t>
            </a:r>
            <a:r>
              <a:rPr lang="ru-RU" dirty="0" smtClean="0">
                <a:solidFill>
                  <a:srgbClr val="FF0000"/>
                </a:solidFill>
              </a:rPr>
              <a:t>ЭКОЛЯТА</a:t>
            </a:r>
            <a:r>
              <a:rPr lang="ru-RU" dirty="0" smtClean="0"/>
              <a:t>». На стенде изображены: логотип  «</a:t>
            </a:r>
            <a:r>
              <a:rPr lang="ru-RU" dirty="0" err="1" smtClean="0"/>
              <a:t>Эколята</a:t>
            </a:r>
            <a:r>
              <a:rPr lang="ru-RU" dirty="0" smtClean="0"/>
              <a:t>» и фотографии наших </a:t>
            </a:r>
            <a:r>
              <a:rPr lang="ru-RU" dirty="0" err="1" smtClean="0"/>
              <a:t>эколят</a:t>
            </a:r>
            <a:r>
              <a:rPr lang="ru-RU" dirty="0" smtClean="0"/>
              <a:t> –дошколят.</a:t>
            </a:r>
            <a:endParaRPr lang="ru-RU" dirty="0"/>
          </a:p>
        </p:txBody>
      </p:sp>
      <p:pic>
        <p:nvPicPr>
          <p:cNvPr id="12" name="Рисунок 11" descr="20180529_1526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857628"/>
            <a:ext cx="3643338" cy="26507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 descr="20180529_1525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857628"/>
            <a:ext cx="4143404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 descr="20180529_15185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357166"/>
            <a:ext cx="2700000" cy="2885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831852805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КОМПиКО\Desktop\images (2)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70" y="0"/>
            <a:ext cx="910883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C:\Users\КОМПиКО\Desktop\эколя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5344" y="142852"/>
            <a:ext cx="2036743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831444" y="3244334"/>
            <a:ext cx="402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185736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Дети подружились с Природой вместе со сказочными героями:</a:t>
            </a:r>
            <a:br>
              <a:rPr lang="ru-RU" dirty="0" smtClean="0"/>
            </a:br>
            <a:r>
              <a:rPr lang="ru-RU" dirty="0" smtClean="0"/>
              <a:t>Самый озорной и шкодливый - </a:t>
            </a:r>
            <a:r>
              <a:rPr lang="ru-RU" dirty="0" smtClean="0">
                <a:solidFill>
                  <a:srgbClr val="FF0000"/>
                </a:solidFill>
              </a:rPr>
              <a:t>Шалун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Самая серьезная - </a:t>
            </a:r>
            <a:r>
              <a:rPr lang="ru-RU" dirty="0" smtClean="0">
                <a:solidFill>
                  <a:srgbClr val="FF0000"/>
                </a:solidFill>
              </a:rPr>
              <a:t>Умница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Младший брат Жёлудь - </a:t>
            </a:r>
            <a:r>
              <a:rPr lang="ru-RU" dirty="0" smtClean="0">
                <a:solidFill>
                  <a:srgbClr val="FF0000"/>
                </a:solidFill>
              </a:rPr>
              <a:t>Тихоня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Веселая и общительная – </a:t>
            </a:r>
            <a:r>
              <a:rPr lang="ru-RU" dirty="0" smtClean="0">
                <a:solidFill>
                  <a:srgbClr val="FF0000"/>
                </a:solidFill>
              </a:rPr>
              <a:t>Ёлочка.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Все вместе герои берегут и охраняют лес, заботятся о его обитателях.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357422" y="285728"/>
            <a:ext cx="45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cap="all" dirty="0" smtClean="0">
                <a:solidFill>
                  <a:srgbClr val="FF0000"/>
                </a:solidFill>
              </a:rPr>
              <a:t>ПОСВЯЩЕНИЕ В «ЭКОЛЯТА- ДОШКОЛЯТА»</a:t>
            </a:r>
          </a:p>
          <a:p>
            <a:endParaRPr lang="ru-RU" dirty="0"/>
          </a:p>
        </p:txBody>
      </p:sp>
      <p:pic>
        <p:nvPicPr>
          <p:cNvPr id="8" name="Рисунок 7" descr="20180529_111757.jpg"/>
          <p:cNvPicPr>
            <a:picLocks noChangeAspect="1"/>
          </p:cNvPicPr>
          <p:nvPr/>
        </p:nvPicPr>
        <p:blipFill>
          <a:blip r:embed="rId4" cstate="print"/>
          <a:srcRect t="27210"/>
          <a:stretch>
            <a:fillRect/>
          </a:stretch>
        </p:blipFill>
        <p:spPr>
          <a:xfrm>
            <a:off x="571472" y="1428736"/>
            <a:ext cx="3500430" cy="21967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20180529_1133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4214818"/>
            <a:ext cx="3505225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20180529_1124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4143380"/>
            <a:ext cx="3714776" cy="23574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831852805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КОМПиКО\Desktop\images (2)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70" y="0"/>
            <a:ext cx="9108830" cy="6858000"/>
          </a:xfrm>
          <a:prstGeom prst="rect">
            <a:avLst/>
          </a:prstGeom>
          <a:noFill/>
        </p:spPr>
      </p:pic>
      <p:pic>
        <p:nvPicPr>
          <p:cNvPr id="1027" name="Picture 3" descr="C:\Users\КОМПиКО\Desktop\эколя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42852"/>
            <a:ext cx="2552700" cy="1790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1538" y="428604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Опытно- исследовательский уголок  живой природы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1571612"/>
            <a:ext cx="313919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 экологию много знают,</a:t>
            </a:r>
          </a:p>
          <a:p>
            <a:r>
              <a:rPr lang="ru-RU" dirty="0" smtClean="0"/>
              <a:t>И природу </a:t>
            </a:r>
            <a:r>
              <a:rPr lang="ru-RU" dirty="0" err="1" smtClean="0">
                <a:solidFill>
                  <a:srgbClr val="FF0000"/>
                </a:solidFill>
              </a:rPr>
              <a:t>эколята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охраняют,</a:t>
            </a:r>
          </a:p>
          <a:p>
            <a:r>
              <a:rPr lang="ru-RU" dirty="0" smtClean="0"/>
              <a:t>Деревья и цветы сажают,</a:t>
            </a:r>
          </a:p>
          <a:p>
            <a:r>
              <a:rPr lang="ru-RU" dirty="0" smtClean="0"/>
              <a:t>Кормушки птицам укрепляют,</a:t>
            </a:r>
          </a:p>
          <a:p>
            <a:r>
              <a:rPr lang="ru-RU" dirty="0" smtClean="0"/>
              <a:t>Кругом весь мусор собирают,</a:t>
            </a:r>
          </a:p>
          <a:p>
            <a:r>
              <a:rPr lang="ru-RU" dirty="0" smtClean="0"/>
              <a:t>Насекомых берегут,</a:t>
            </a:r>
          </a:p>
          <a:p>
            <a:r>
              <a:rPr lang="ru-RU" dirty="0" smtClean="0"/>
              <a:t>Цветы ,конечно же , не рвут.</a:t>
            </a:r>
          </a:p>
        </p:txBody>
      </p:sp>
      <p:pic>
        <p:nvPicPr>
          <p:cNvPr id="8" name="Рисунок 7" descr="20171117_1029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4000504"/>
            <a:ext cx="3511948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IMG-20180528-WA009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6" y="4000504"/>
            <a:ext cx="3714776" cy="25127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IMG-20180528-WA00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1063927"/>
            <a:ext cx="3500462" cy="2464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785786" y="3571876"/>
            <a:ext cx="2817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Эколята</a:t>
            </a:r>
            <a:r>
              <a:rPr lang="ru-RU" b="1" dirty="0" smtClean="0">
                <a:solidFill>
                  <a:srgbClr val="FF0000"/>
                </a:solidFill>
              </a:rPr>
              <a:t> собирают урожай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1852805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КОМПиКО\Desktop\images (2)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70" y="0"/>
            <a:ext cx="9108830" cy="6858000"/>
          </a:xfrm>
          <a:prstGeom prst="rect">
            <a:avLst/>
          </a:prstGeom>
          <a:noFill/>
        </p:spPr>
      </p:pic>
      <p:pic>
        <p:nvPicPr>
          <p:cNvPr id="1027" name="Picture 3" descr="C:\Users\КОМПиКО\Desktop\эколя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42852"/>
            <a:ext cx="2552700" cy="1790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214810" y="1714488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Ты ,коровушка, ступай,</a:t>
            </a:r>
          </a:p>
          <a:p>
            <a:r>
              <a:rPr lang="ru-RU" dirty="0" smtClean="0"/>
              <a:t>В чисто поле погуляй,</a:t>
            </a:r>
          </a:p>
          <a:p>
            <a:r>
              <a:rPr lang="ru-RU" dirty="0" smtClean="0"/>
              <a:t>А вернешься вечерком,</a:t>
            </a:r>
          </a:p>
          <a:p>
            <a:r>
              <a:rPr lang="ru-RU" dirty="0" smtClean="0"/>
              <a:t>Нас напоишь молоком!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428604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нашем детском саду есть своя мини-ферма ,где выращиваются две коровы и куры. Дети получают свежее парное молоко из собственного приусадебного хозяйства.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20180530_055953.jpg"/>
          <p:cNvPicPr>
            <a:picLocks noChangeAspect="1"/>
          </p:cNvPicPr>
          <p:nvPr/>
        </p:nvPicPr>
        <p:blipFill>
          <a:blip r:embed="rId4" cstate="print"/>
          <a:srcRect t="19844"/>
          <a:stretch>
            <a:fillRect/>
          </a:stretch>
        </p:blipFill>
        <p:spPr>
          <a:xfrm>
            <a:off x="4718814" y="3214686"/>
            <a:ext cx="2767500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20180530_0602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2643182"/>
            <a:ext cx="3027872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831852805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</TotalTime>
  <Words>176</Words>
  <Application>Microsoft Office PowerPoint</Application>
  <PresentationFormat>Экран (4:3)</PresentationFormat>
  <Paragraphs>27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КОМПиКО</cp:lastModifiedBy>
  <cp:revision>114</cp:revision>
  <dcterms:created xsi:type="dcterms:W3CDTF">2017-10-01T12:27:03Z</dcterms:created>
  <dcterms:modified xsi:type="dcterms:W3CDTF">2018-10-10T17:21:11Z</dcterms:modified>
</cp:coreProperties>
</file>