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6" r:id="rId3"/>
    <p:sldId id="282" r:id="rId4"/>
    <p:sldId id="260" r:id="rId5"/>
    <p:sldId id="271" r:id="rId6"/>
    <p:sldId id="270" r:id="rId7"/>
    <p:sldId id="273" r:id="rId8"/>
    <p:sldId id="278" r:id="rId9"/>
    <p:sldId id="275" r:id="rId10"/>
    <p:sldId id="276" r:id="rId11"/>
    <p:sldId id="277" r:id="rId12"/>
    <p:sldId id="279" r:id="rId13"/>
    <p:sldId id="262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68" autoAdjust="0"/>
    <p:restoredTop sz="88974" autoAdjust="0"/>
  </p:normalViewPr>
  <p:slideViewPr>
    <p:cSldViewPr>
      <p:cViewPr>
        <p:scale>
          <a:sx n="62" d="100"/>
          <a:sy n="62" d="100"/>
        </p:scale>
        <p:origin x="-990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C88F7C-0483-4C58-98FB-46E0469F0C3E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1D8191-52DB-4F89-B50E-B26700BE7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D8191-52DB-4F89-B50E-B26700BE774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4281A-476A-4D37-87EB-1E1D2E5C7E27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ADE43-3834-4FA3-AB60-1767E7CAC1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4281A-476A-4D37-87EB-1E1D2E5C7E27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ADE43-3834-4FA3-AB60-1767E7CAC1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4281A-476A-4D37-87EB-1E1D2E5C7E27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ADE43-3834-4FA3-AB60-1767E7CAC1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4281A-476A-4D37-87EB-1E1D2E5C7E27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ADE43-3834-4FA3-AB60-1767E7CAC1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4281A-476A-4D37-87EB-1E1D2E5C7E27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ADE43-3834-4FA3-AB60-1767E7CAC1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4281A-476A-4D37-87EB-1E1D2E5C7E27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ADE43-3834-4FA3-AB60-1767E7CAC1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4281A-476A-4D37-87EB-1E1D2E5C7E27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ADE43-3834-4FA3-AB60-1767E7CAC1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4281A-476A-4D37-87EB-1E1D2E5C7E27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ADE43-3834-4FA3-AB60-1767E7CAC1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4281A-476A-4D37-87EB-1E1D2E5C7E27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ADE43-3834-4FA3-AB60-1767E7CAC1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4281A-476A-4D37-87EB-1E1D2E5C7E27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ADE43-3834-4FA3-AB60-1767E7CAC1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4281A-476A-4D37-87EB-1E1D2E5C7E27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ADE43-3834-4FA3-AB60-1767E7CAC1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4281A-476A-4D37-87EB-1E1D2E5C7E27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ADE43-3834-4FA3-AB60-1767E7CAC1C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trips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30" y="3714752"/>
            <a:ext cx="4643470" cy="1000108"/>
          </a:xfrm>
        </p:spPr>
        <p:txBody>
          <a:bodyPr>
            <a:normAutofit fontScale="25000" lnSpcReduction="20000"/>
          </a:bodyPr>
          <a:lstStyle/>
          <a:p>
            <a:r>
              <a:rPr lang="ru-RU" sz="7200" dirty="0" smtClean="0">
                <a:solidFill>
                  <a:srgbClr val="002060"/>
                </a:solidFill>
              </a:rPr>
              <a:t>                                                                     </a:t>
            </a:r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Провела </a:t>
            </a:r>
            <a:r>
              <a:rPr lang="ru-RU" sz="7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ГКДОУ</a:t>
            </a:r>
          </a:p>
          <a:p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 </a:t>
            </a:r>
            <a:r>
              <a:rPr lang="ru-RU" sz="7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Красносельский</a:t>
            </a:r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/с «Колокольчик»</a:t>
            </a:r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7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Устарова</a:t>
            </a:r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У. М.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User\Desktop\ПДД\IMG_20190328_084813.jpg"/>
          <p:cNvPicPr>
            <a:picLocks noChangeAspect="1" noChangeArrowheads="1"/>
          </p:cNvPicPr>
          <p:nvPr/>
        </p:nvPicPr>
        <p:blipFill>
          <a:blip r:embed="rId2" cstate="print"/>
          <a:srcRect l="4687" t="22916" r="2343" b="6250"/>
          <a:stretch>
            <a:fillRect/>
          </a:stretch>
        </p:blipFill>
        <p:spPr bwMode="auto">
          <a:xfrm>
            <a:off x="357158" y="1857364"/>
            <a:ext cx="4286280" cy="3500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4714844" y="2571744"/>
            <a:ext cx="442915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Мероприятие :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«Дорога без опасности»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357166"/>
            <a:ext cx="8572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ГКДОУ РД « </a:t>
            </a:r>
            <a:r>
              <a:rPr lang="ru-RU" sz="2000" b="1" dirty="0" err="1" smtClean="0"/>
              <a:t>Красносельский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д</a:t>
            </a:r>
            <a:r>
              <a:rPr lang="ru-RU" sz="2000" b="1" dirty="0" smtClean="0"/>
              <a:t>/с «Колокольчик» </a:t>
            </a:r>
            <a:r>
              <a:rPr lang="ru-RU" sz="2000" b="1" dirty="0" err="1" smtClean="0"/>
              <a:t>Хунзахского</a:t>
            </a:r>
            <a:r>
              <a:rPr lang="ru-RU" sz="2000" b="1" dirty="0" smtClean="0"/>
              <a:t> района»</a:t>
            </a:r>
            <a:endParaRPr lang="ru-RU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572000" y="6211669"/>
            <a:ext cx="7328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2019г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142853"/>
            <a:ext cx="30003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видишь этот знак,</a:t>
            </a:r>
            <a:b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Знай, что он не просто так.</a:t>
            </a:r>
            <a:b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Чтобы не было проблем,</a:t>
            </a:r>
            <a:b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Уступи дорогу всем!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 </a:t>
            </a:r>
            <a:endParaRPr lang="ru-RU" dirty="0"/>
          </a:p>
        </p:txBody>
      </p:sp>
      <p:pic>
        <p:nvPicPr>
          <p:cNvPr id="6" name="Picture 7" descr="http://vsespravka.ru/offer/3612-sm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214290"/>
            <a:ext cx="152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 стрелкой 6"/>
          <p:cNvCxnSpPr/>
          <p:nvPr/>
        </p:nvCxnSpPr>
        <p:spPr>
          <a:xfrm>
            <a:off x="3714744" y="857232"/>
            <a:ext cx="1357313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5643570" y="1714488"/>
            <a:ext cx="335758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Этот знак ну очень строгий,</a:t>
            </a:r>
            <a:b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Коль стоит он на дороге.</a:t>
            </a:r>
            <a:b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Говорит он нам: «Друзья,</a:t>
            </a:r>
            <a:b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Ездить здесь совсем нельзя!»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" name="Рисунок 8" descr="skolko-stoit-vehat-v-zapovednik-lenina_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571612"/>
            <a:ext cx="1785938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iQ2Z0JBEC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3071810"/>
            <a:ext cx="18097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 стрелкой 10"/>
          <p:cNvCxnSpPr/>
          <p:nvPr/>
        </p:nvCxnSpPr>
        <p:spPr>
          <a:xfrm rot="10800000">
            <a:off x="3786182" y="2285992"/>
            <a:ext cx="128588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143372" y="3929066"/>
            <a:ext cx="1357313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285720" y="3214686"/>
            <a:ext cx="30718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Здесь наземный переход,</a:t>
            </a:r>
            <a:b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Ходит целый день народ.</a:t>
            </a:r>
            <a:b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Ты, водитель, не грусти,</a:t>
            </a:r>
            <a:b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Пешехода пропусти!</a:t>
            </a:r>
          </a:p>
        </p:txBody>
      </p:sp>
      <p:pic>
        <p:nvPicPr>
          <p:cNvPr id="17" name="Рисунок 16" descr="post-239-1291979259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4572008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8" name="Прямая со стрелкой 17"/>
          <p:cNvCxnSpPr/>
          <p:nvPr/>
        </p:nvCxnSpPr>
        <p:spPr>
          <a:xfrm rot="10800000">
            <a:off x="3214678" y="5357826"/>
            <a:ext cx="128588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5072066" y="5000636"/>
            <a:ext cx="392909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Знак водителей стращает,</a:t>
            </a:r>
            <a:b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Въезд машинам запрещает!</a:t>
            </a:r>
            <a:b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пытайтесь сгоряча</a:t>
            </a:r>
            <a:b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Ехать мимо кирпича!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2844" y="142852"/>
            <a:ext cx="4000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Здесь машину не грузи,</a:t>
            </a:r>
            <a:b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паркуй, не тормози.</a:t>
            </a:r>
            <a:b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Этот знак всем говорит:</a:t>
            </a:r>
            <a:b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«Тот не прав, кто здесь стоит!»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3500430" y="642918"/>
            <a:ext cx="1357313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 descr="i0T2LZJ5A.jpg"/>
          <p:cNvPicPr>
            <a:picLocks noChangeAspect="1"/>
          </p:cNvPicPr>
          <p:nvPr/>
        </p:nvPicPr>
        <p:blipFill>
          <a:blip r:embed="rId2"/>
          <a:srcRect l="4286" t="4286" r="5714" b="5714"/>
          <a:stretch>
            <a:fillRect/>
          </a:stretch>
        </p:blipFill>
        <p:spPr bwMode="auto">
          <a:xfrm>
            <a:off x="6286512" y="214290"/>
            <a:ext cx="150019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iNNTJ4JAS.jpg"/>
          <p:cNvPicPr>
            <a:picLocks noChangeAspect="1"/>
          </p:cNvPicPr>
          <p:nvPr/>
        </p:nvPicPr>
        <p:blipFill>
          <a:blip r:embed="rId3"/>
          <a:srcRect l="4478" t="4478" r="5969" b="5969"/>
          <a:stretch>
            <a:fillRect/>
          </a:stretch>
        </p:blipFill>
        <p:spPr bwMode="auto">
          <a:xfrm>
            <a:off x="500034" y="1643050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7" descr="iD5HNKBIP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3357562"/>
            <a:ext cx="1595436" cy="1595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429256" y="1785926"/>
            <a:ext cx="35004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Тормозить здесь можно смело,</a:t>
            </a:r>
            <a:b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нельзя стоять без дела.</a:t>
            </a:r>
            <a:b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Пассажиров ты сажай</a:t>
            </a:r>
            <a:b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скорее уезжай!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42844" y="3143247"/>
            <a:ext cx="34290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Вот он знак, каких немного:</a:t>
            </a:r>
            <a:b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главная дорога!</a:t>
            </a:r>
            <a:b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едешь ты по ней,</a:t>
            </a:r>
            <a:b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Всех становишься главней,</a:t>
            </a:r>
            <a:b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тебе, как будто Богу,</a:t>
            </a:r>
            <a:b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Уступают все дорогу!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357818" y="5072074"/>
            <a:ext cx="364333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Посреди дороги дети,</a:t>
            </a:r>
            <a:b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всегда за них в ответе.</a:t>
            </a:r>
            <a:b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Чтоб не плакал их родитель,</a:t>
            </a:r>
            <a:b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Будь внимательней, водитель!</a:t>
            </a:r>
            <a:br>
              <a:rPr lang="ru-RU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dirty="0" smtClean="0">
              <a:solidFill>
                <a:srgbClr val="51515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3" name="Рисунок 12" descr="00000030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5000636"/>
            <a:ext cx="192881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Прямая со стрелкой 13"/>
          <p:cNvCxnSpPr/>
          <p:nvPr/>
        </p:nvCxnSpPr>
        <p:spPr>
          <a:xfrm>
            <a:off x="4214810" y="4143380"/>
            <a:ext cx="1357313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0800000">
            <a:off x="3286116" y="2357430"/>
            <a:ext cx="128588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>
            <a:off x="3500430" y="5500702"/>
            <a:ext cx="128588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ПДД\IMG_20190328_083838.jpg"/>
          <p:cNvPicPr>
            <a:picLocks noChangeAspect="1" noChangeArrowheads="1"/>
          </p:cNvPicPr>
          <p:nvPr/>
        </p:nvPicPr>
        <p:blipFill>
          <a:blip r:embed="rId2" cstate="print"/>
          <a:srcRect l="10156" t="2083" b="7291"/>
          <a:stretch>
            <a:fillRect/>
          </a:stretch>
        </p:blipFill>
        <p:spPr bwMode="auto">
          <a:xfrm>
            <a:off x="214282" y="214290"/>
            <a:ext cx="4071966" cy="3080543"/>
          </a:xfrm>
          <a:prstGeom prst="rect">
            <a:avLst/>
          </a:prstGeom>
          <a:noFill/>
        </p:spPr>
      </p:pic>
      <p:pic>
        <p:nvPicPr>
          <p:cNvPr id="3075" name="Picture 3" descr="C:\Users\User\Desktop\ПДД\IMG_20190328_084558.jpg"/>
          <p:cNvPicPr>
            <a:picLocks noChangeAspect="1" noChangeArrowheads="1"/>
          </p:cNvPicPr>
          <p:nvPr/>
        </p:nvPicPr>
        <p:blipFill>
          <a:blip r:embed="rId3" cstate="print"/>
          <a:srcRect l="4687" t="13541" r="6250" b="17708"/>
          <a:stretch>
            <a:fillRect/>
          </a:stretch>
        </p:blipFill>
        <p:spPr bwMode="auto">
          <a:xfrm>
            <a:off x="285721" y="3714752"/>
            <a:ext cx="4000528" cy="2857520"/>
          </a:xfrm>
          <a:prstGeom prst="rect">
            <a:avLst/>
          </a:prstGeom>
          <a:noFill/>
        </p:spPr>
      </p:pic>
      <p:pic>
        <p:nvPicPr>
          <p:cNvPr id="3076" name="Picture 4" descr="C:\Users\User\Desktop\ПДД\IMG_20190328_0846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85728"/>
            <a:ext cx="4071966" cy="305397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643438" y="4214818"/>
            <a:ext cx="42862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</a:t>
            </a:r>
            <a:r>
              <a:rPr lang="ru-RU" sz="2400" b="1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родители, и </a:t>
            </a:r>
            <a:r>
              <a:rPr lang="ru-RU" sz="2400" b="1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                                                                                                                                                              должны соблюдать правила </a:t>
            </a:r>
          </a:p>
          <a:p>
            <a:r>
              <a:rPr lang="ru-RU" sz="2400" b="1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</a:t>
            </a:r>
            <a:r>
              <a:rPr lang="ru-RU" sz="2400" b="1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орожного движения!</a:t>
            </a:r>
          </a:p>
          <a:p>
            <a:r>
              <a:rPr lang="ru-RU" sz="2400" b="1" dirty="0" smtClean="0">
                <a:solidFill>
                  <a:srgbClr val="51515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Провели беседу: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«Дорожная безопасность»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5786454"/>
            <a:ext cx="5486400" cy="56673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Переходи дорогу только на пешеходном переходе и на </a:t>
            </a:r>
            <a:r>
              <a:rPr lang="ru-RU" sz="2400" dirty="0" smtClean="0">
                <a:solidFill>
                  <a:srgbClr val="00B050"/>
                </a:solidFill>
              </a:rPr>
              <a:t>зеленый </a:t>
            </a:r>
            <a:r>
              <a:rPr lang="ru-RU" sz="2400" dirty="0" smtClean="0"/>
              <a:t>свет светофора!</a:t>
            </a:r>
            <a:endParaRPr lang="ru-RU" sz="2400" dirty="0"/>
          </a:p>
        </p:txBody>
      </p:sp>
      <p:pic>
        <p:nvPicPr>
          <p:cNvPr id="8" name="Picture 2" descr="C:\Users\КОМПиКО\Downloads\IMG-20190328-WA0026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14290"/>
            <a:ext cx="6564340" cy="492325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7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707503то.g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34" y="2143116"/>
            <a:ext cx="4430074" cy="3699111"/>
          </a:xfrm>
          <a:prstGeom prst="rect">
            <a:avLst/>
          </a:prstGeom>
        </p:spPr>
      </p:pic>
      <p:pic>
        <p:nvPicPr>
          <p:cNvPr id="5" name="Содержимое 2" descr="24568_0cfee6bc3fa2c964d83fbf0c2a92f297.jp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1643050"/>
            <a:ext cx="3681628" cy="4268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svetofor_Denis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643182"/>
            <a:ext cx="3786214" cy="379035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2844" y="214290"/>
            <a:ext cx="3643338" cy="221457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столбе висят три глаза,</a:t>
            </a:r>
            <a:b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его узнали сразу.</a:t>
            </a:r>
            <a:b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Каждый глаз, когда горит,</a:t>
            </a:r>
            <a:b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Нам команды говорит:</a:t>
            </a:r>
            <a:b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Кто куда поехать может,</a:t>
            </a:r>
            <a:b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Кто идет, а кто стоит.</a:t>
            </a:r>
          </a:p>
        </p:txBody>
      </p:sp>
      <p:pic>
        <p:nvPicPr>
          <p:cNvPr id="7" name="Рисунок 6" descr="iFQPH667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105685">
            <a:off x="7040933" y="197370"/>
            <a:ext cx="1475276" cy="1396595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-4356991" y="273050"/>
            <a:ext cx="1944216" cy="113972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1" name="Picture 3" descr="C:\Users\User\Desktop\ПДД\IMG_20190328_083514.jpg"/>
          <p:cNvPicPr>
            <a:picLocks noChangeAspect="1" noChangeArrowheads="1"/>
          </p:cNvPicPr>
          <p:nvPr/>
        </p:nvPicPr>
        <p:blipFill>
          <a:blip r:embed="rId4" cstate="print"/>
          <a:srcRect l="7031" t="4166" r="19531"/>
          <a:stretch>
            <a:fillRect/>
          </a:stretch>
        </p:blipFill>
        <p:spPr bwMode="auto">
          <a:xfrm>
            <a:off x="3714744" y="1857364"/>
            <a:ext cx="4890390" cy="4786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4929198"/>
            <a:ext cx="7500990" cy="141127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      Уголок безопасности дорожного движения  в </a:t>
            </a:r>
            <a:r>
              <a:rPr lang="ru-RU" dirty="0" err="1" smtClean="0"/>
              <a:t>д</a:t>
            </a:r>
            <a:r>
              <a:rPr lang="ru-RU" dirty="0" smtClean="0"/>
              <a:t>/с «Колокольчик»</a:t>
            </a:r>
            <a:endParaRPr lang="ru-RU" dirty="0"/>
          </a:p>
        </p:txBody>
      </p:sp>
      <p:pic>
        <p:nvPicPr>
          <p:cNvPr id="5" name="Picture 4" descr="C:\Users\User\Desktop\ПДД\IMG_20190328_084906.jpg"/>
          <p:cNvPicPr>
            <a:picLocks noChangeAspect="1" noChangeArrowheads="1"/>
          </p:cNvPicPr>
          <p:nvPr/>
        </p:nvPicPr>
        <p:blipFill>
          <a:blip r:embed="rId2" cstate="print"/>
          <a:srcRect l="6250" t="3126" r="4166" b="25000"/>
          <a:stretch>
            <a:fillRect/>
          </a:stretch>
        </p:blipFill>
        <p:spPr bwMode="auto">
          <a:xfrm>
            <a:off x="428596" y="214290"/>
            <a:ext cx="3929090" cy="41267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 descr="C:\Users\User\Desktop\ПДД\IMG_20190328_084724.jpg"/>
          <p:cNvPicPr>
            <a:picLocks noChangeAspect="1" noChangeArrowheads="1"/>
          </p:cNvPicPr>
          <p:nvPr/>
        </p:nvPicPr>
        <p:blipFill>
          <a:blip r:embed="rId3" cstate="print"/>
          <a:srcRect r="-535" b="19786"/>
          <a:stretch>
            <a:fillRect/>
          </a:stretch>
        </p:blipFill>
        <p:spPr bwMode="auto">
          <a:xfrm>
            <a:off x="4786314" y="214290"/>
            <a:ext cx="4000528" cy="4143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strip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212976" y="0"/>
            <a:ext cx="288032" cy="21328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1532"/>
            <a:ext cx="4605662" cy="6166468"/>
          </a:xfrm>
        </p:spPr>
        <p:txBody>
          <a:bodyPr>
            <a:noAutofit/>
          </a:bodyPr>
          <a:lstStyle/>
          <a:p>
            <a:pPr>
              <a:buNone/>
            </a:pPr>
            <a:endParaRPr lang="ru-RU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Чтоб по улицам шагать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Надо очень много знать.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И, конечно, без сомнения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Помнить правила движения!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69d2f908c89844b1a70c4552d00c548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14290"/>
            <a:ext cx="1123950" cy="1123950"/>
          </a:xfrm>
          <a:prstGeom prst="rect">
            <a:avLst/>
          </a:prstGeom>
        </p:spPr>
      </p:pic>
      <p:pic>
        <p:nvPicPr>
          <p:cNvPr id="7" name="Рисунок 6" descr="69d2f908c89844b1a70c4552d00c548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3929066"/>
            <a:ext cx="1123950" cy="1123950"/>
          </a:xfrm>
          <a:prstGeom prst="rect">
            <a:avLst/>
          </a:prstGeom>
        </p:spPr>
      </p:pic>
      <p:pic>
        <p:nvPicPr>
          <p:cNvPr id="8" name="Рисунок 7" descr="69d2f908c89844b1a70c4552d00c548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5072074"/>
            <a:ext cx="1123950" cy="1123950"/>
          </a:xfrm>
          <a:prstGeom prst="rect">
            <a:avLst/>
          </a:prstGeom>
        </p:spPr>
      </p:pic>
      <p:pic>
        <p:nvPicPr>
          <p:cNvPr id="9" name="Picture 2" descr="C:\Users\User\Desktop\ПДД\IMG_20190328_085057.jpg"/>
          <p:cNvPicPr>
            <a:picLocks noChangeAspect="1" noChangeArrowheads="1"/>
          </p:cNvPicPr>
          <p:nvPr/>
        </p:nvPicPr>
        <p:blipFill>
          <a:blip r:embed="rId3" cstate="print"/>
          <a:srcRect l="4167" t="27083" r="6944" b="2083"/>
          <a:stretch>
            <a:fillRect/>
          </a:stretch>
        </p:blipFill>
        <p:spPr bwMode="auto">
          <a:xfrm>
            <a:off x="4714876" y="1643050"/>
            <a:ext cx="4429124" cy="47059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iFQPH667E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105685">
            <a:off x="7040933" y="197370"/>
            <a:ext cx="1475276" cy="1396595"/>
          </a:xfrm>
          <a:prstGeom prst="rect">
            <a:avLst/>
          </a:prstGeom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3643338" cy="178592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Загорелся красный глаз: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Задержать он хочет нас.      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Если красный – нет пути. 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Красный свет – нельзя идти! 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4810" y="5000636"/>
            <a:ext cx="4572032" cy="16430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Желтый свет - не очень строгий                                  Жди, пока нам нет дороги.                                 Ярко- желтый глаз горит. Все движение стоит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9" name="Рисунок 8" descr="mult4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857232"/>
            <a:ext cx="1586604" cy="2008282"/>
          </a:xfrm>
          <a:prstGeom prst="rect">
            <a:avLst/>
          </a:prstGeom>
        </p:spPr>
      </p:pic>
      <p:pic>
        <p:nvPicPr>
          <p:cNvPr id="1026" name="Picture 2" descr="C:\Users\User\Desktop\ПДД\IMG_20190328_112448.jpg"/>
          <p:cNvPicPr>
            <a:picLocks noChangeAspect="1" noChangeArrowheads="1"/>
          </p:cNvPicPr>
          <p:nvPr/>
        </p:nvPicPr>
        <p:blipFill>
          <a:blip r:embed="rId3" cstate="print"/>
          <a:srcRect l="11628" r="17442" b="14729"/>
          <a:stretch>
            <a:fillRect/>
          </a:stretch>
        </p:blipFill>
        <p:spPr bwMode="auto">
          <a:xfrm>
            <a:off x="4786314" y="142852"/>
            <a:ext cx="3500462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User\Desktop\ПДД\IMG_20190328_112515.jpg"/>
          <p:cNvPicPr>
            <a:picLocks noChangeAspect="1" noChangeArrowheads="1"/>
          </p:cNvPicPr>
          <p:nvPr/>
        </p:nvPicPr>
        <p:blipFill>
          <a:blip r:embed="rId4" cstate="print"/>
          <a:srcRect l="27128" r="23404" b="19149"/>
          <a:stretch>
            <a:fillRect/>
          </a:stretch>
        </p:blipFill>
        <p:spPr bwMode="auto">
          <a:xfrm>
            <a:off x="1071538" y="2857496"/>
            <a:ext cx="3167711" cy="3883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1266011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4196718" cy="3214686"/>
          </a:xfrm>
          <a:prstGeom prst="rect">
            <a:avLst/>
          </a:prstGeom>
        </p:spPr>
      </p:pic>
      <p:pic>
        <p:nvPicPr>
          <p:cNvPr id="2050" name="Picture 2" descr="C:\Users\User\Desktop\ПДД\IMG_20190328_112537.jpg"/>
          <p:cNvPicPr>
            <a:picLocks noChangeAspect="1" noChangeArrowheads="1"/>
          </p:cNvPicPr>
          <p:nvPr/>
        </p:nvPicPr>
        <p:blipFill>
          <a:blip r:embed="rId3" cstate="print"/>
          <a:srcRect l="21539" r="31153" b="21539"/>
          <a:stretch>
            <a:fillRect/>
          </a:stretch>
        </p:blipFill>
        <p:spPr bwMode="auto">
          <a:xfrm>
            <a:off x="4929190" y="2143116"/>
            <a:ext cx="3500462" cy="43542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572000" y="142852"/>
            <a:ext cx="39290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Наконец, зеленый глаз, Открывает путь для нас. Полосатый переход </a:t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Юных пешеходов ждет!</a:t>
            </a:r>
            <a:endParaRPr lang="ru-RU" sz="2400" dirty="0"/>
          </a:p>
        </p:txBody>
      </p:sp>
      <p:pic>
        <p:nvPicPr>
          <p:cNvPr id="6" name="Рисунок 5" descr="1273164865_rr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3286124"/>
            <a:ext cx="3720141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ПДД\IMG_20190328_084949.jpg"/>
          <p:cNvPicPr>
            <a:picLocks noChangeAspect="1" noChangeArrowheads="1"/>
          </p:cNvPicPr>
          <p:nvPr/>
        </p:nvPicPr>
        <p:blipFill>
          <a:blip r:embed="rId2" cstate="print"/>
          <a:srcRect l="3125" t="20833" r="1562" b="15625"/>
          <a:stretch>
            <a:fillRect/>
          </a:stretch>
        </p:blipFill>
        <p:spPr bwMode="auto">
          <a:xfrm>
            <a:off x="1285852" y="214290"/>
            <a:ext cx="6715172" cy="335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2285984" y="4286256"/>
            <a:ext cx="435771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Правильное поведение на дорогах -  </a:t>
            </a:r>
          </a:p>
          <a:p>
            <a:pPr algn="ctr">
              <a:buFontTx/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показатель культуры человека. </a:t>
            </a:r>
          </a:p>
          <a:p>
            <a:pPr algn="ctr">
              <a:buFontTx/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Желаю всем безопасных дорог.</a:t>
            </a:r>
          </a:p>
          <a:p>
            <a:pPr algn="ctr">
              <a:buFontTx/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Будьте воспитанными пешеходами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algn="ctr">
              <a:buFontTx/>
              <a:buNone/>
            </a:pP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None/>
            </a:pP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8596" y="1643050"/>
            <a:ext cx="81439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FF0000"/>
                </a:solidFill>
              </a:rPr>
              <a:t>Ходи по тротуару, придерживаясь правой стороны.</a:t>
            </a:r>
            <a:endParaRPr lang="ru-RU" sz="2400" dirty="0" smtClean="0">
              <a:solidFill>
                <a:srgbClr val="FF0000"/>
              </a:solidFill>
            </a:endParaRPr>
          </a:p>
          <a:p>
            <a:pPr algn="ctr"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FF0000"/>
                </a:solidFill>
              </a:rPr>
              <a:t> Переходи улицу спокойным шагом только по пешеходному переходу.</a:t>
            </a:r>
            <a:endParaRPr lang="ru-RU" sz="2400" dirty="0" smtClean="0">
              <a:solidFill>
                <a:srgbClr val="FF0000"/>
              </a:solidFill>
            </a:endParaRPr>
          </a:p>
          <a:p>
            <a:pPr algn="ctr"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FF0000"/>
                </a:solidFill>
              </a:rPr>
              <a:t> При переходе дороги убедись в безопасности. Посмотри, нет ли рядом машин.</a:t>
            </a:r>
            <a:endParaRPr lang="ru-RU" sz="2400" dirty="0" smtClean="0">
              <a:solidFill>
                <a:srgbClr val="FF0000"/>
              </a:solidFill>
            </a:endParaRPr>
          </a:p>
          <a:p>
            <a:pPr algn="ctr"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FF0000"/>
                </a:solidFill>
              </a:rPr>
              <a:t> Переходи  только на зелёный сигнал светофора.</a:t>
            </a:r>
            <a:endParaRPr lang="ru-RU" sz="2400" dirty="0" smtClean="0">
              <a:solidFill>
                <a:srgbClr val="FF0000"/>
              </a:solidFill>
            </a:endParaRPr>
          </a:p>
          <a:p>
            <a:pPr algn="ctr"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FF0000"/>
                </a:solidFill>
              </a:rPr>
              <a:t> Никогда не перебегай проезжую часть перед близко идущим автомобилем.</a:t>
            </a:r>
            <a:endParaRPr lang="ru-RU" sz="2400" dirty="0" smtClean="0">
              <a:solidFill>
                <a:srgbClr val="FF0000"/>
              </a:solidFill>
            </a:endParaRPr>
          </a:p>
          <a:p>
            <a:pPr algn="ctr"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FF0000"/>
                </a:solidFill>
              </a:rPr>
              <a:t> За городом безопаснее идти навстречу движущемуся транспортному потоку.</a:t>
            </a:r>
            <a:endParaRPr lang="ru-RU" sz="2400" dirty="0" smtClean="0">
              <a:solidFill>
                <a:srgbClr val="FF0000"/>
              </a:solidFill>
            </a:endParaRPr>
          </a:p>
          <a:p>
            <a:pPr algn="ctr"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FF0000"/>
                </a:solidFill>
              </a:rPr>
              <a:t>Всегда обрати внимание на знаки и светофор…</a:t>
            </a:r>
            <a:r>
              <a:rPr lang="ru-RU" sz="2400" dirty="0" smtClean="0">
                <a:solidFill>
                  <a:srgbClr val="FF0000"/>
                </a:solidFill>
              </a:rPr>
              <a:t>.</a:t>
            </a:r>
            <a:endParaRPr lang="ru-RU" sz="2000" dirty="0" smtClean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00166" y="571480"/>
            <a:ext cx="65503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 соблюдайте самые простые правила:</a:t>
            </a: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Все новости"/>
          <p:cNvPicPr>
            <a:picLocks noChangeAspect="1" noChangeArrowheads="1"/>
          </p:cNvPicPr>
          <p:nvPr/>
        </p:nvPicPr>
        <p:blipFill>
          <a:blip r:embed="rId2" cstate="print"/>
          <a:srcRect l="1620" t="5139" r="2778" b="2361"/>
          <a:stretch>
            <a:fillRect/>
          </a:stretch>
        </p:blipFill>
        <p:spPr>
          <a:xfrm>
            <a:off x="5286380" y="3286124"/>
            <a:ext cx="3357586" cy="30730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57158" y="0"/>
            <a:ext cx="48577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2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User\Desktop\ПДД\IMG_20190328_085112.jpg"/>
          <p:cNvPicPr>
            <a:picLocks noChangeAspect="1" noChangeArrowheads="1"/>
          </p:cNvPicPr>
          <p:nvPr/>
        </p:nvPicPr>
        <p:blipFill>
          <a:blip r:embed="rId3" cstate="print"/>
          <a:srcRect l="15278" t="23959" r="23611" b="40624"/>
          <a:stretch>
            <a:fillRect/>
          </a:stretch>
        </p:blipFill>
        <p:spPr bwMode="auto">
          <a:xfrm>
            <a:off x="5000628" y="142852"/>
            <a:ext cx="3857652" cy="2980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C:\Users\User\Desktop\ПДД\IMG_20190328_114756.jpg"/>
          <p:cNvPicPr>
            <a:picLocks noChangeAspect="1" noChangeArrowheads="1"/>
          </p:cNvPicPr>
          <p:nvPr/>
        </p:nvPicPr>
        <p:blipFill>
          <a:blip r:embed="rId4" cstate="print"/>
          <a:srcRect l="8333" b="28125"/>
          <a:stretch>
            <a:fillRect/>
          </a:stretch>
        </p:blipFill>
        <p:spPr bwMode="auto">
          <a:xfrm>
            <a:off x="642910" y="1357298"/>
            <a:ext cx="4071966" cy="42570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</TotalTime>
  <Words>234</Words>
  <Application>Microsoft Office PowerPoint</Application>
  <PresentationFormat>Экран (4:3)</PresentationFormat>
  <Paragraphs>44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Загорелся красный глаз: Задержать он хочет нас.          Если красный – нет пути.        Красный свет – нельзя идти!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Переходи дорогу только на пешеходном переходе и на зеленый свет светофора!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Школа светофора</dc:title>
  <dc:creator>Packard bell</dc:creator>
  <cp:lastModifiedBy>КОМПиКО</cp:lastModifiedBy>
  <cp:revision>58</cp:revision>
  <dcterms:created xsi:type="dcterms:W3CDTF">2014-02-15T14:32:25Z</dcterms:created>
  <dcterms:modified xsi:type="dcterms:W3CDTF">2019-03-28T10:50:37Z</dcterms:modified>
</cp:coreProperties>
</file>